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avi" ContentType="video/avi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6" r:id="rId6"/>
    <p:sldId id="277" r:id="rId7"/>
    <p:sldId id="260" r:id="rId8"/>
    <p:sldId id="261" r:id="rId9"/>
    <p:sldId id="272" r:id="rId10"/>
    <p:sldId id="268" r:id="rId11"/>
    <p:sldId id="273" r:id="rId12"/>
    <p:sldId id="274" r:id="rId13"/>
    <p:sldId id="276" r:id="rId14"/>
    <p:sldId id="275" r:id="rId15"/>
    <p:sldId id="262" r:id="rId16"/>
    <p:sldId id="263" r:id="rId17"/>
    <p:sldId id="271" r:id="rId18"/>
    <p:sldId id="278" r:id="rId19"/>
    <p:sldId id="265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2016-10-13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avi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9" Type="http://schemas.microsoft.com/office/2007/relationships/media" Target="../media/media1.avi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31.jpeg"/><Relationship Id="rId12" Type="http://schemas.openxmlformats.org/officeDocument/2006/relationships/image" Target="../media/image3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521" t="7200" r="17199" b="12800"/>
          <a:stretch/>
        </p:blipFill>
        <p:spPr>
          <a:xfrm>
            <a:off x="3136243" y="1744965"/>
            <a:ext cx="3108960" cy="304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3471" y="1354821"/>
            <a:ext cx="1814513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720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어플리케이션 상세 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30820" y="1340768"/>
            <a:ext cx="7974391" cy="4464496"/>
            <a:chOff x="730820" y="1340768"/>
            <a:chExt cx="7974391" cy="4464496"/>
          </a:xfrm>
        </p:grpSpPr>
        <p:pic>
          <p:nvPicPr>
            <p:cNvPr id="10" name="Picture 2" descr="C:\Users\d\Desktop\wFWQOUk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766" t="-445" r="19760" b="445"/>
            <a:stretch/>
          </p:blipFill>
          <p:spPr bwMode="auto">
            <a:xfrm rot="16200000">
              <a:off x="2485768" y="-414180"/>
              <a:ext cx="4464496" cy="7974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_x27102210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1672630" y="1898324"/>
              <a:ext cx="6256800" cy="352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자유형 6"/>
          <p:cNvSpPr/>
          <p:nvPr/>
        </p:nvSpPr>
        <p:spPr>
          <a:xfrm>
            <a:off x="5314950" y="1257300"/>
            <a:ext cx="1085850" cy="952500"/>
          </a:xfrm>
          <a:custGeom>
            <a:avLst/>
            <a:gdLst>
              <a:gd name="connsiteX0" fmla="*/ 0 w 1085850"/>
              <a:gd name="connsiteY0" fmla="*/ 952500 h 952500"/>
              <a:gd name="connsiteX1" fmla="*/ 0 w 1085850"/>
              <a:gd name="connsiteY1" fmla="*/ 876300 h 952500"/>
              <a:gd name="connsiteX2" fmla="*/ 0 w 1085850"/>
              <a:gd name="connsiteY2" fmla="*/ 247650 h 952500"/>
              <a:gd name="connsiteX3" fmla="*/ 247650 w 1085850"/>
              <a:gd name="connsiteY3" fmla="*/ 0 h 952500"/>
              <a:gd name="connsiteX4" fmla="*/ 1085850 w 108585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850" h="952500">
                <a:moveTo>
                  <a:pt x="0" y="952500"/>
                </a:moveTo>
                <a:lnTo>
                  <a:pt x="0" y="876300"/>
                </a:lnTo>
                <a:lnTo>
                  <a:pt x="0" y="247650"/>
                </a:lnTo>
                <a:lnTo>
                  <a:pt x="247650" y="0"/>
                </a:lnTo>
                <a:lnTo>
                  <a:pt x="1085850" y="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16774" y="1026037"/>
            <a:ext cx="16834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카메라 화면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1352550" y="5181600"/>
            <a:ext cx="800100" cy="971550"/>
          </a:xfrm>
          <a:custGeom>
            <a:avLst/>
            <a:gdLst>
              <a:gd name="connsiteX0" fmla="*/ 800100 w 800100"/>
              <a:gd name="connsiteY0" fmla="*/ 0 h 971550"/>
              <a:gd name="connsiteX1" fmla="*/ 800100 w 800100"/>
              <a:gd name="connsiteY1" fmla="*/ 762000 h 971550"/>
              <a:gd name="connsiteX2" fmla="*/ 590550 w 800100"/>
              <a:gd name="connsiteY2" fmla="*/ 971550 h 971550"/>
              <a:gd name="connsiteX3" fmla="*/ 0 w 800100"/>
              <a:gd name="connsiteY3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971550">
                <a:moveTo>
                  <a:pt x="800100" y="0"/>
                </a:moveTo>
                <a:lnTo>
                  <a:pt x="800100" y="762000"/>
                </a:lnTo>
                <a:lnTo>
                  <a:pt x="590550" y="971550"/>
                </a:lnTo>
                <a:lnTo>
                  <a:pt x="0" y="97155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6200" y="5916901"/>
            <a:ext cx="13260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돌아가기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2762250" y="4895850"/>
            <a:ext cx="1371600" cy="1466850"/>
          </a:xfrm>
          <a:custGeom>
            <a:avLst/>
            <a:gdLst>
              <a:gd name="connsiteX0" fmla="*/ 0 w 1371600"/>
              <a:gd name="connsiteY0" fmla="*/ 0 h 1466850"/>
              <a:gd name="connsiteX1" fmla="*/ 0 w 1371600"/>
              <a:gd name="connsiteY1" fmla="*/ 1162050 h 1466850"/>
              <a:gd name="connsiteX2" fmla="*/ 304800 w 1371600"/>
              <a:gd name="connsiteY2" fmla="*/ 1466850 h 1466850"/>
              <a:gd name="connsiteX3" fmla="*/ 1371600 w 1371600"/>
              <a:gd name="connsiteY3" fmla="*/ 146685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466850">
                <a:moveTo>
                  <a:pt x="0" y="0"/>
                </a:moveTo>
                <a:lnTo>
                  <a:pt x="0" y="1162050"/>
                </a:lnTo>
                <a:lnTo>
                  <a:pt x="304800" y="1466850"/>
                </a:lnTo>
                <a:lnTo>
                  <a:pt x="1371600" y="146685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137129" y="6147732"/>
            <a:ext cx="7553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힌트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53953" y="772996"/>
            <a:ext cx="11576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AR</a:t>
            </a:r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화면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9888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9" grpId="0" animBg="1"/>
      <p:bldP spid="14" grpId="0"/>
      <p:bldP spid="11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어플리케이션 상세 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30820" y="1340768"/>
            <a:ext cx="7974391" cy="4464496"/>
            <a:chOff x="730820" y="1340768"/>
            <a:chExt cx="7974391" cy="4464496"/>
          </a:xfrm>
        </p:grpSpPr>
        <p:pic>
          <p:nvPicPr>
            <p:cNvPr id="10" name="Picture 2" descr="C:\Users\d\Desktop\wFWQOUk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766" t="-445" r="19760" b="445"/>
            <a:stretch/>
          </p:blipFill>
          <p:spPr bwMode="auto">
            <a:xfrm rot="16200000">
              <a:off x="2485768" y="-414180"/>
              <a:ext cx="4464496" cy="7974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_x27102210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 bwMode="auto">
            <a:xfrm>
              <a:off x="1672630" y="1898324"/>
              <a:ext cx="6256800" cy="3520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4" name="Picture 4" descr="C:\Users\d\Desktop\ㅇㄴㅇㄴㅇ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39147"/>
            <a:ext cx="5330981" cy="266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d\Desktop\ㅂㅈㄷㅂㅈㄷㅂㅈㄷ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39147"/>
            <a:ext cx="5330711" cy="26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953953" y="772996"/>
            <a:ext cx="11576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AR</a:t>
            </a:r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화면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385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어플리케이션 상세 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02065" y="1268760"/>
            <a:ext cx="7974391" cy="4464496"/>
            <a:chOff x="730820" y="1340768"/>
            <a:chExt cx="7974391" cy="4464496"/>
          </a:xfrm>
        </p:grpSpPr>
        <p:pic>
          <p:nvPicPr>
            <p:cNvPr id="10" name="Picture 2" descr="C:\Users\d\Desktop\wFWQOUk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766" t="-445" r="19760" b="445"/>
            <a:stretch/>
          </p:blipFill>
          <p:spPr bwMode="auto">
            <a:xfrm rot="16200000">
              <a:off x="2485768" y="-414180"/>
              <a:ext cx="4464496" cy="7974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_x271022104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12" t="2436" r="1" b="1744"/>
            <a:stretch/>
          </p:blipFill>
          <p:spPr bwMode="auto">
            <a:xfrm>
              <a:off x="1688546" y="1889667"/>
              <a:ext cx="6192688" cy="352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자유형 6"/>
          <p:cNvSpPr/>
          <p:nvPr/>
        </p:nvSpPr>
        <p:spPr>
          <a:xfrm>
            <a:off x="4994694" y="4166558"/>
            <a:ext cx="785004" cy="1984076"/>
          </a:xfrm>
          <a:custGeom>
            <a:avLst/>
            <a:gdLst>
              <a:gd name="connsiteX0" fmla="*/ 0 w 785004"/>
              <a:gd name="connsiteY0" fmla="*/ 0 h 1984076"/>
              <a:gd name="connsiteX1" fmla="*/ 0 w 785004"/>
              <a:gd name="connsiteY1" fmla="*/ 1673525 h 1984076"/>
              <a:gd name="connsiteX2" fmla="*/ 310551 w 785004"/>
              <a:gd name="connsiteY2" fmla="*/ 1984076 h 1984076"/>
              <a:gd name="connsiteX3" fmla="*/ 785004 w 785004"/>
              <a:gd name="connsiteY3" fmla="*/ 1984076 h 198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004" h="1984076">
                <a:moveTo>
                  <a:pt x="0" y="0"/>
                </a:moveTo>
                <a:lnTo>
                  <a:pt x="0" y="1673525"/>
                </a:lnTo>
                <a:lnTo>
                  <a:pt x="310551" y="1984076"/>
                </a:lnTo>
                <a:lnTo>
                  <a:pt x="785004" y="1984076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736568" y="5949280"/>
            <a:ext cx="31822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터</a:t>
            </a:r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치해서 꿈의보석 획득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3953" y="772996"/>
            <a:ext cx="11576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AR</a:t>
            </a:r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화면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849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어플리케이션 상세 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02065" y="1268760"/>
            <a:ext cx="7974391" cy="4464496"/>
            <a:chOff x="730820" y="1340768"/>
            <a:chExt cx="7974391" cy="4464496"/>
          </a:xfrm>
        </p:grpSpPr>
        <p:pic>
          <p:nvPicPr>
            <p:cNvPr id="10" name="Picture 2" descr="C:\Users\d\Desktop\wFWQOUk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766" t="-445" r="19760" b="445"/>
            <a:stretch/>
          </p:blipFill>
          <p:spPr bwMode="auto">
            <a:xfrm rot="16200000">
              <a:off x="2485768" y="-414180"/>
              <a:ext cx="4464496" cy="7974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_x271022104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705"/>
            <a:stretch/>
          </p:blipFill>
          <p:spPr bwMode="auto">
            <a:xfrm>
              <a:off x="1657054" y="1871566"/>
              <a:ext cx="6253070" cy="3557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자유형 12"/>
          <p:cNvSpPr/>
          <p:nvPr/>
        </p:nvSpPr>
        <p:spPr>
          <a:xfrm>
            <a:off x="4994694" y="4166558"/>
            <a:ext cx="785004" cy="1984076"/>
          </a:xfrm>
          <a:custGeom>
            <a:avLst/>
            <a:gdLst>
              <a:gd name="connsiteX0" fmla="*/ 0 w 785004"/>
              <a:gd name="connsiteY0" fmla="*/ 0 h 1984076"/>
              <a:gd name="connsiteX1" fmla="*/ 0 w 785004"/>
              <a:gd name="connsiteY1" fmla="*/ 1673525 h 1984076"/>
              <a:gd name="connsiteX2" fmla="*/ 310551 w 785004"/>
              <a:gd name="connsiteY2" fmla="*/ 1984076 h 1984076"/>
              <a:gd name="connsiteX3" fmla="*/ 785004 w 785004"/>
              <a:gd name="connsiteY3" fmla="*/ 1984076 h 1984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004" h="1984076">
                <a:moveTo>
                  <a:pt x="0" y="0"/>
                </a:moveTo>
                <a:lnTo>
                  <a:pt x="0" y="1673525"/>
                </a:lnTo>
                <a:lnTo>
                  <a:pt x="310551" y="1984076"/>
                </a:lnTo>
                <a:lnTo>
                  <a:pt x="785004" y="1984076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36568" y="5949280"/>
            <a:ext cx="26116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보석과 상품을 교환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3953" y="772996"/>
            <a:ext cx="15151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AR</a:t>
            </a:r>
            <a:r>
              <a:rPr lang="ko-KR" altLang="en-US" sz="25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교환소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827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어플리케이션 상세 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611560" y="2278345"/>
            <a:ext cx="4241803" cy="2374791"/>
            <a:chOff x="730820" y="1340768"/>
            <a:chExt cx="7974391" cy="4464496"/>
          </a:xfrm>
        </p:grpSpPr>
        <p:pic>
          <p:nvPicPr>
            <p:cNvPr id="13" name="Picture 2" descr="C:\Users\d\Desktop\wFWQOUk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766" t="-445" r="19760" b="445"/>
            <a:stretch/>
          </p:blipFill>
          <p:spPr bwMode="auto">
            <a:xfrm rot="16200000">
              <a:off x="2485768" y="-414180"/>
              <a:ext cx="4464496" cy="7974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_x271022104" descr="EMB000011d42b9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411"/>
            <a:stretch/>
          </p:blipFill>
          <p:spPr bwMode="auto">
            <a:xfrm>
              <a:off x="1672630" y="1878732"/>
              <a:ext cx="6256800" cy="3559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6" name="Picture 2" descr="C:\Users\d\Desktop\보물찾기 라스트\back_up5\Assets\Resource\ending\endin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55872" y="1261091"/>
            <a:ext cx="3492500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d\Desktop\보물찾기 라스트\back_up5\Assets\Resource\ending\ending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676" b="50000"/>
          <a:stretch/>
        </p:blipFill>
        <p:spPr bwMode="auto">
          <a:xfrm>
            <a:off x="1112535" y="2564502"/>
            <a:ext cx="3328168" cy="18933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자유형 8"/>
          <p:cNvSpPr/>
          <p:nvPr/>
        </p:nvSpPr>
        <p:spPr>
          <a:xfrm>
            <a:off x="1285875" y="4352925"/>
            <a:ext cx="819150" cy="1123950"/>
          </a:xfrm>
          <a:custGeom>
            <a:avLst/>
            <a:gdLst>
              <a:gd name="connsiteX0" fmla="*/ 0 w 819150"/>
              <a:gd name="connsiteY0" fmla="*/ 0 h 1123950"/>
              <a:gd name="connsiteX1" fmla="*/ 0 w 819150"/>
              <a:gd name="connsiteY1" fmla="*/ 857250 h 1123950"/>
              <a:gd name="connsiteX2" fmla="*/ 266700 w 819150"/>
              <a:gd name="connsiteY2" fmla="*/ 1123950 h 1123950"/>
              <a:gd name="connsiteX3" fmla="*/ 819150 w 819150"/>
              <a:gd name="connsiteY3" fmla="*/ 1123950 h 112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150" h="1123950">
                <a:moveTo>
                  <a:pt x="0" y="0"/>
                </a:moveTo>
                <a:lnTo>
                  <a:pt x="0" y="857250"/>
                </a:lnTo>
                <a:lnTo>
                  <a:pt x="266700" y="1123950"/>
                </a:lnTo>
                <a:lnTo>
                  <a:pt x="819150" y="112395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099135" y="5247873"/>
            <a:ext cx="1968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이미지 스크롤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3953" y="772996"/>
            <a:ext cx="7553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엔</a:t>
            </a:r>
            <a:r>
              <a:rPr lang="ko-KR" altLang="en-US" sz="25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딩</a:t>
            </a:r>
          </a:p>
        </p:txBody>
      </p:sp>
    </p:spTree>
    <p:extLst>
      <p:ext uri="{BB962C8B-B14F-4D97-AF65-F5344CB8AC3E}">
        <p14:creationId xmlns:p14="http://schemas.microsoft.com/office/powerpoint/2010/main" xmlns="" val="231301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1213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시</a:t>
            </a:r>
            <a:r>
              <a:rPr lang="ko-KR" altLang="en-US" sz="4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</a:t>
            </a:r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pic>
        <p:nvPicPr>
          <p:cNvPr id="10" name="Picture 2" descr="C:\Users\d\Desktop\wFWQOU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766" t="-445" r="19760" b="445"/>
          <a:stretch/>
        </p:blipFill>
        <p:spPr bwMode="auto">
          <a:xfrm rot="16200000">
            <a:off x="2457013" y="-486188"/>
            <a:ext cx="4464496" cy="797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[mix]mobizen_20161011_150010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9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1657926" y="1825774"/>
            <a:ext cx="6228000" cy="35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548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3728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서비스 기대 효과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2921528"/>
            <a:ext cx="4445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관광객 자체의 </a:t>
            </a:r>
            <a:r>
              <a:rPr lang="ko-KR" altLang="en-US" sz="4000" b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나눔바른고딕" pitchFamily="50" charset="-127"/>
                <a:ea typeface="나눔바른고딕" pitchFamily="50" charset="-127"/>
              </a:rPr>
              <a:t>총량</a:t>
            </a:r>
            <a:r>
              <a:rPr lang="ko-KR" altLang="en-US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이 증가</a:t>
            </a:r>
            <a:endParaRPr lang="ko-KR" altLang="en-US" sz="3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528" y="4080088"/>
            <a:ext cx="5160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관광객의 평균 </a:t>
            </a:r>
            <a:r>
              <a:rPr lang="ko-KR" altLang="en-US" sz="4000" b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나눔바른고딕" pitchFamily="50" charset="-127"/>
                <a:ea typeface="나눔바른고딕" pitchFamily="50" charset="-127"/>
              </a:rPr>
              <a:t>이동 거리 </a:t>
            </a:r>
            <a:r>
              <a:rPr lang="ko-KR" altLang="en-US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증가</a:t>
            </a:r>
            <a:endParaRPr lang="ko-KR" altLang="en-US" sz="3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5085184"/>
            <a:ext cx="8619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교환소 시스템을 통한 자연스러운 </a:t>
            </a:r>
            <a:r>
              <a:rPr lang="ko-KR" altLang="en-US" sz="4000" b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나눔바른고딕" pitchFamily="50" charset="-127"/>
                <a:ea typeface="나눔바른고딕" pitchFamily="50" charset="-127"/>
              </a:rPr>
              <a:t>공공기관</a:t>
            </a:r>
            <a:r>
              <a:rPr lang="ko-KR" altLang="en-US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과의 연계</a:t>
            </a:r>
            <a:endParaRPr lang="ko-KR" altLang="en-US" sz="3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자유형 1"/>
          <p:cNvSpPr/>
          <p:nvPr/>
        </p:nvSpPr>
        <p:spPr>
          <a:xfrm>
            <a:off x="2324100" y="1419225"/>
            <a:ext cx="2733675" cy="390525"/>
          </a:xfrm>
          <a:custGeom>
            <a:avLst/>
            <a:gdLst>
              <a:gd name="connsiteX0" fmla="*/ 0 w 2733675"/>
              <a:gd name="connsiteY0" fmla="*/ 390525 h 390525"/>
              <a:gd name="connsiteX1" fmla="*/ 390525 w 2733675"/>
              <a:gd name="connsiteY1" fmla="*/ 0 h 390525"/>
              <a:gd name="connsiteX2" fmla="*/ 2733675 w 2733675"/>
              <a:gd name="connsiteY2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33675" h="390525">
                <a:moveTo>
                  <a:pt x="0" y="390525"/>
                </a:moveTo>
                <a:lnTo>
                  <a:pt x="390525" y="0"/>
                </a:lnTo>
                <a:lnTo>
                  <a:pt x="2733675" y="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d\Desktop\포켓몬_go_apk_다운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1146824">
            <a:off x="4775815" y="1325044"/>
            <a:ext cx="4070226" cy="228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3528" y="1778149"/>
            <a:ext cx="571983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b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나눔바른고딕" pitchFamily="50" charset="-127"/>
                <a:ea typeface="나눔바른고딕" pitchFamily="50" charset="-127"/>
              </a:rPr>
              <a:t>도시 전체</a:t>
            </a:r>
            <a:r>
              <a:rPr lang="ko-KR" altLang="en-US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활용한 게임 서비스</a:t>
            </a:r>
            <a:endParaRPr lang="ko-KR" altLang="en-US" sz="3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48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3156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추후 개선 사항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2558" y="3656399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로테이션 시스템</a:t>
            </a:r>
            <a:endParaRPr lang="ko-KR" altLang="en-US" sz="2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0678" y="3634670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다양한 교환 상품</a:t>
            </a:r>
            <a:endParaRPr lang="ko-KR" altLang="en-US" sz="2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0137" y="5978996"/>
            <a:ext cx="2076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네비게이트 시스템</a:t>
            </a:r>
            <a:endParaRPr lang="ko-KR" altLang="en-US" sz="2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0584" y="5978996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GPS</a:t>
            </a:r>
            <a:r>
              <a:rPr lang="ko-KR" altLang="en-US" sz="2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연동</a:t>
            </a:r>
            <a:endParaRPr lang="ko-KR" altLang="en-US" sz="2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51992" y="1607149"/>
            <a:ext cx="2305011" cy="1891053"/>
            <a:chOff x="4717917" y="907850"/>
            <a:chExt cx="2411053" cy="1978051"/>
          </a:xfrm>
        </p:grpSpPr>
        <p:grpSp>
          <p:nvGrpSpPr>
            <p:cNvPr id="3" name="그룹 2"/>
            <p:cNvGrpSpPr/>
            <p:nvPr/>
          </p:nvGrpSpPr>
          <p:grpSpPr>
            <a:xfrm rot="5400000">
              <a:off x="5414926" y="1308343"/>
              <a:ext cx="989600" cy="1098041"/>
              <a:chOff x="4860032" y="1910021"/>
              <a:chExt cx="1769690" cy="1520452"/>
            </a:xfrm>
          </p:grpSpPr>
          <p:sp>
            <p:nvSpPr>
              <p:cNvPr id="2" name="오른쪽으로 구부러진 화살표 1"/>
              <p:cNvSpPr/>
              <p:nvPr/>
            </p:nvSpPr>
            <p:spPr>
              <a:xfrm>
                <a:off x="4860032" y="2012379"/>
                <a:ext cx="792088" cy="1418094"/>
              </a:xfrm>
              <a:prstGeom prst="curvedRightArrow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오른쪽으로 구부러진 화살표 10"/>
              <p:cNvSpPr/>
              <p:nvPr/>
            </p:nvSpPr>
            <p:spPr>
              <a:xfrm flipH="1" flipV="1">
                <a:off x="5837634" y="1910021"/>
                <a:ext cx="792088" cy="1418094"/>
              </a:xfrm>
              <a:prstGeom prst="curvedRightArrow">
                <a:avLst/>
              </a:prstGeom>
              <a:solidFill>
                <a:srgbClr val="FFFF99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육각형 17"/>
            <p:cNvSpPr/>
            <p:nvPr/>
          </p:nvSpPr>
          <p:spPr>
            <a:xfrm>
              <a:off x="4782713" y="907850"/>
              <a:ext cx="792740" cy="551315"/>
            </a:xfrm>
            <a:prstGeom prst="hexagon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육각형 18"/>
            <p:cNvSpPr/>
            <p:nvPr/>
          </p:nvSpPr>
          <p:spPr>
            <a:xfrm>
              <a:off x="4717917" y="2275963"/>
              <a:ext cx="792740" cy="551315"/>
            </a:xfrm>
            <a:prstGeom prst="hexagon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육각형 19"/>
            <p:cNvSpPr/>
            <p:nvPr/>
          </p:nvSpPr>
          <p:spPr>
            <a:xfrm>
              <a:off x="6256440" y="913338"/>
              <a:ext cx="792740" cy="551315"/>
            </a:xfrm>
            <a:prstGeom prst="hexagon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육각형 20"/>
            <p:cNvSpPr/>
            <p:nvPr/>
          </p:nvSpPr>
          <p:spPr>
            <a:xfrm>
              <a:off x="6336230" y="2334586"/>
              <a:ext cx="792740" cy="551315"/>
            </a:xfrm>
            <a:prstGeom prst="hexagon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5" name="Picture 9" descr="C:\Users\d\Desktop\3d-presents-psd-412268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7191" y="1802532"/>
            <a:ext cx="3583633" cy="169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1482437" y="4566355"/>
            <a:ext cx="1347221" cy="1422166"/>
          </a:xfrm>
          <a:prstGeom prst="rect">
            <a:avLst/>
          </a:prstGeom>
        </p:spPr>
      </p:pic>
      <p:pic>
        <p:nvPicPr>
          <p:cNvPr id="4106" name="Picture 10" descr="C:\Users\d\Desktop\imag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86053" y="4403204"/>
            <a:ext cx="1938376" cy="145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d\Desktop\보물찾기 라스트\보물찾기\대화박스7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2399108" y="4139764"/>
            <a:ext cx="1714475" cy="125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89560" y="4238104"/>
            <a:ext cx="1467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mtClean="0">
                <a:latin typeface="나눔바른고딕" pitchFamily="50" charset="-127"/>
                <a:ea typeface="나눔바른고딕" pitchFamily="50" charset="-127"/>
              </a:rPr>
              <a:t>우송대입구 정류장에서</a:t>
            </a:r>
            <a:endParaRPr lang="en-US" altLang="ko-KR" sz="1100" b="1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100" b="1" smtClean="0">
                <a:latin typeface="나눔바른고딕" pitchFamily="50" charset="-127"/>
                <a:ea typeface="나눔바른고딕" pitchFamily="50" charset="-127"/>
              </a:rPr>
              <a:t>102</a:t>
            </a:r>
            <a:r>
              <a:rPr lang="ko-KR" altLang="en-US" sz="1100" b="1" smtClean="0">
                <a:latin typeface="나눔바른고딕" pitchFamily="50" charset="-127"/>
                <a:ea typeface="나눔바른고딕" pitchFamily="50" charset="-127"/>
              </a:rPr>
              <a:t>번 버스를타세요</a:t>
            </a:r>
            <a:r>
              <a:rPr lang="en-US" altLang="ko-KR" sz="1100" b="1" smtClean="0">
                <a:latin typeface="나눔바른고딕" pitchFamily="50" charset="-127"/>
                <a:ea typeface="나눔바른고딕" pitchFamily="50" charset="-127"/>
              </a:rPr>
              <a:t>!</a:t>
            </a:r>
          </a:p>
          <a:p>
            <a:r>
              <a:rPr lang="en-US" altLang="ko-KR" sz="1100" b="1" smtClean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100" b="1" smtClean="0">
                <a:latin typeface="나눔바른고딕" pitchFamily="50" charset="-127"/>
                <a:ea typeface="나눔바른고딕" pitchFamily="50" charset="-127"/>
              </a:rPr>
              <a:t>정거장 정도 지나면 </a:t>
            </a:r>
            <a:endParaRPr lang="en-US" altLang="ko-KR" sz="1100" b="1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100" b="1" smtClean="0">
                <a:latin typeface="나눔바른고딕" pitchFamily="50" charset="-127"/>
                <a:ea typeface="나눔바른고딕" pitchFamily="50" charset="-127"/>
              </a:rPr>
              <a:t>도착이랍니다</a:t>
            </a:r>
            <a:r>
              <a:rPr lang="en-US" altLang="ko-KR" sz="1100" b="1" smtClean="0">
                <a:latin typeface="나눔바른고딕" pitchFamily="50" charset="-127"/>
                <a:ea typeface="나눔바른고딕" pitchFamily="50" charset="-127"/>
              </a:rPr>
              <a:t>!</a:t>
            </a:r>
            <a:endParaRPr lang="ko-KR" altLang="en-US" sz="1100" b="1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780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521" t="7200" r="17199" b="12800"/>
          <a:stretch/>
        </p:blipFill>
        <p:spPr>
          <a:xfrm>
            <a:off x="2987824" y="1450876"/>
            <a:ext cx="3312368" cy="32474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9843" y="188640"/>
            <a:ext cx="1704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STAFF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0437" y="969198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팀</a:t>
            </a:r>
            <a:r>
              <a:rPr lang="ko-KR" altLang="en-US" sz="2000" b="1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4687" y="1350258"/>
            <a:ext cx="12137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박재성</a:t>
            </a:r>
            <a:endParaRPr lang="ko-KR" altLang="en-US" sz="3000" b="1">
              <a:ln w="19050">
                <a:noFill/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0437" y="2170344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</a:t>
            </a:r>
            <a:endParaRPr lang="ko-KR" altLang="en-US" sz="2000" b="1">
              <a:ln w="19050">
                <a:noFill/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6338" y="2579979"/>
            <a:ext cx="1300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박재성</a:t>
            </a:r>
            <a:r>
              <a:rPr lang="en-US" altLang="ko-KR" sz="3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r>
              <a:rPr lang="ko-KR" altLang="en-US" sz="3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서석권</a:t>
            </a:r>
            <a:r>
              <a:rPr lang="en-US" altLang="ko-KR" sz="3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r>
              <a:rPr lang="ko-KR" altLang="en-US" sz="3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사민서</a:t>
            </a:r>
            <a:endParaRPr lang="ko-KR" altLang="en-US" sz="3000" b="1">
              <a:ln w="19050">
                <a:noFill/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2812" y="436205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디자</a:t>
            </a:r>
            <a:r>
              <a:rPr lang="ko-KR" altLang="en-US" sz="2000" b="1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3262" y="4743113"/>
            <a:ext cx="12137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서석</a:t>
            </a:r>
            <a:r>
              <a:rPr lang="ko-KR" altLang="en-US" sz="3000" b="1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권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90603" y="553209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제작협력</a:t>
            </a:r>
            <a:endParaRPr lang="ko-KR" altLang="en-US" sz="2000" b="1">
              <a:ln w="19050">
                <a:noFill/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64792" y="5941388"/>
            <a:ext cx="1986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ln w="19050">
                  <a:noFill/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우송대학교 </a:t>
            </a:r>
            <a:endParaRPr lang="ko-KR" altLang="en-US" sz="3000" b="1">
              <a:ln w="19050">
                <a:noFill/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95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 rot="20307037">
            <a:off x="1502924" y="2049441"/>
            <a:ext cx="1530919" cy="16160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68383" y="2671752"/>
            <a:ext cx="56733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감사합니다</a:t>
            </a:r>
            <a:r>
              <a:rPr lang="en-US" altLang="ko-KR" sz="9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9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22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60949"/>
          <a:stretch/>
        </p:blipFill>
        <p:spPr>
          <a:xfrm>
            <a:off x="161643" y="2032382"/>
            <a:ext cx="8735619" cy="1918855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51972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39549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어플리케이</a:t>
            </a:r>
            <a:r>
              <a:rPr lang="ko-KR" altLang="en-US" sz="4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션</a:t>
            </a:r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개요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1509167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작품명</a:t>
            </a:r>
            <a:endParaRPr lang="ko-KR" altLang="en-US" sz="3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255" y="2805311"/>
            <a:ext cx="1409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</a:t>
            </a:r>
            <a:r>
              <a:rPr lang="en-US" altLang="ko-KR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장르</a:t>
            </a:r>
            <a:endParaRPr lang="ko-KR" altLang="en-US" sz="3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3255" y="4015495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4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en-US" altLang="ko-KR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플랫</a:t>
            </a:r>
            <a:r>
              <a:rPr lang="ko-KR" altLang="en-US" sz="30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3255" y="5225679"/>
            <a:ext cx="1409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4.</a:t>
            </a:r>
            <a:r>
              <a:rPr lang="en-US" altLang="ko-KR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3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대상</a:t>
            </a:r>
            <a:endParaRPr lang="ko-KR" altLang="en-US" sz="3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6024" y="3406934"/>
            <a:ext cx="25394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증강현실 어드벤처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3398" y="2127860"/>
            <a:ext cx="28809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대전 트레저 헌터 </a:t>
            </a:r>
            <a:r>
              <a:rPr lang="en-US" altLang="ko-KR" sz="3000" b="1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나눔바른고딕" pitchFamily="50" charset="-127"/>
                <a:ea typeface="나눔바른고딕" pitchFamily="50" charset="-127"/>
              </a:rPr>
              <a:t>AR</a:t>
            </a:r>
            <a:endParaRPr lang="ko-KR" altLang="en-US" sz="3000" b="1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5052" y="4617118"/>
            <a:ext cx="48974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안드로이드 </a:t>
            </a:r>
            <a:r>
              <a:rPr lang="en-US" altLang="ko-KR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OS </a:t>
            </a:r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기반 모바일 디바이스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5052" y="5826625"/>
            <a:ext cx="52774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대전시를 방문 한</a:t>
            </a:r>
            <a:r>
              <a:rPr lang="en-US" altLang="ko-KR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할 예정인 모든 관광객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675705" y="1268760"/>
            <a:ext cx="5144767" cy="2880320"/>
            <a:chOff x="-1476673" y="1556790"/>
            <a:chExt cx="10237391" cy="5731446"/>
          </a:xfrm>
        </p:grpSpPr>
        <p:pic>
          <p:nvPicPr>
            <p:cNvPr id="2050" name="Picture 2" descr="C:\Users\d\Desktop\wFWQOUk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766" t="-445" r="19760" b="445"/>
            <a:stretch/>
          </p:blipFill>
          <p:spPr bwMode="auto">
            <a:xfrm rot="16200000">
              <a:off x="776300" y="-696183"/>
              <a:ext cx="5731446" cy="1023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_x270886336" descr="EMB0000072048f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6079" y="2258422"/>
              <a:ext cx="8033138" cy="4773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descr="C:\Users\d\Desktop\보물찾기 라스트\대전 AR\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4023" y="4427556"/>
            <a:ext cx="1482353" cy="14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8471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14" grpId="0"/>
      <p:bldP spid="17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2127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  <a:r>
              <a:rPr lang="ko-KR" altLang="en-US" sz="4000" b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획</a:t>
            </a:r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배경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979712" y="1282477"/>
            <a:ext cx="2016224" cy="20162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latin typeface="나눔바른고딕" pitchFamily="50" charset="-127"/>
                <a:ea typeface="나눔바른고딕" pitchFamily="50" charset="-127"/>
              </a:rPr>
              <a:t>스탬프</a:t>
            </a:r>
            <a:endParaRPr lang="en-US" altLang="ko-KR" sz="2000" b="1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2000" b="1" smtClean="0">
                <a:latin typeface="나눔바른고딕" pitchFamily="50" charset="-127"/>
                <a:ea typeface="나눔바른고딕" pitchFamily="50" charset="-127"/>
              </a:rPr>
              <a:t>투</a:t>
            </a:r>
            <a:r>
              <a:rPr lang="ko-KR" altLang="en-US" sz="2000" b="1">
                <a:latin typeface="나눔바른고딕" pitchFamily="50" charset="-127"/>
                <a:ea typeface="나눔바른고딕" pitchFamily="50" charset="-127"/>
              </a:rPr>
              <a:t>어</a:t>
            </a:r>
          </a:p>
        </p:txBody>
      </p:sp>
      <p:sp>
        <p:nvSpPr>
          <p:cNvPr id="9" name="타원 8"/>
          <p:cNvSpPr/>
          <p:nvPr/>
        </p:nvSpPr>
        <p:spPr>
          <a:xfrm>
            <a:off x="5652120" y="1282477"/>
            <a:ext cx="2016224" cy="20162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latin typeface="나눔바른고딕" pitchFamily="50" charset="-127"/>
                <a:ea typeface="나눔바른고딕" pitchFamily="50" charset="-127"/>
              </a:rPr>
              <a:t>증강현실</a:t>
            </a:r>
            <a:endParaRPr lang="en-US" altLang="ko-KR" sz="2000" b="1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en-US" altLang="ko-KR" sz="2000" b="1" smtClean="0">
                <a:latin typeface="나눔바른고딕" pitchFamily="50" charset="-127"/>
                <a:ea typeface="나눔바른고딕" pitchFamily="50" charset="-127"/>
              </a:rPr>
              <a:t>(AR)</a:t>
            </a:r>
            <a:endParaRPr lang="ko-KR" altLang="en-US" sz="2000" b="1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923928" y="3850382"/>
            <a:ext cx="2016224" cy="201622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700" b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보물찾</a:t>
            </a:r>
            <a:r>
              <a:rPr lang="ko-KR" altLang="en-US" sz="2700" b="1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44750" y="1427510"/>
            <a:ext cx="10150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+</a:t>
            </a:r>
            <a:endParaRPr lang="ko-KR" altLang="en-US" sz="90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 rot="2751917">
            <a:off x="3671900" y="3122170"/>
            <a:ext cx="648072" cy="792088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18848083" flipH="1">
            <a:off x="5405920" y="3098589"/>
            <a:ext cx="648072" cy="792088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30353" y="5524093"/>
            <a:ext cx="784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나눔바른고딕" pitchFamily="50" charset="-127"/>
                <a:ea typeface="나눔바른고딕" pitchFamily="50" charset="-127"/>
              </a:rPr>
              <a:t>대전 관광지에 숨겨진 보물 찾기 게임</a:t>
            </a:r>
            <a:r>
              <a:rPr lang="en-US" altLang="ko-KR" sz="4000" b="1" smtClean="0">
                <a:ln w="19050"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나눔바른고딕" pitchFamily="50" charset="-127"/>
                <a:ea typeface="나눔바른고딕" pitchFamily="50" charset="-127"/>
              </a:rPr>
              <a:t>!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rgbClr val="FFFF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63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8" grpId="0"/>
      <p:bldP spid="17" grpId="0" animBg="1"/>
      <p:bldP spid="20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공공 데이터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1043109" y="1763328"/>
            <a:ext cx="2942161" cy="3105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9373" y="4817343"/>
            <a:ext cx="31822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대전시 마스코트 꿈돌이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1" name="Picture 3" descr="C:\Users\d\Desktop\400px-Map_Daejeon-gwangyeoksi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127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89326" y="908720"/>
            <a:ext cx="4392488" cy="389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43833" y="4787641"/>
            <a:ext cx="16834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대전시 지도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276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4984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어플리케이션 개발 과정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3837350"/>
              </p:ext>
            </p:extLst>
          </p:nvPr>
        </p:nvGraphicFramePr>
        <p:xfrm>
          <a:off x="779004" y="1627659"/>
          <a:ext cx="7753436" cy="4299045"/>
        </p:xfrm>
        <a:graphic>
          <a:graphicData uri="http://schemas.openxmlformats.org/drawingml/2006/table">
            <a:tbl>
              <a:tblPr/>
              <a:tblGrid>
                <a:gridCol w="974624"/>
                <a:gridCol w="454944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8109"/>
                <a:gridCol w="216816"/>
              </a:tblGrid>
              <a:tr h="4509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항목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일자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9/1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3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4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5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6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7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8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9</a:t>
                      </a:r>
                      <a:endParaRPr 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10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11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12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13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14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15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16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17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18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19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20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21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22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23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24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25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26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27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28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29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30</a:t>
                      </a:r>
                      <a:endParaRPr lang="en-US" sz="8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</a:tr>
              <a:tr h="3272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기초기획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72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업무 분담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72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베이스 개발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212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보물상자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72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AR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테스트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72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U.I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디자인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212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타이핑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시스템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9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0212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대화 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시스템 구현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72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사운드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2729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바탕"/>
                        </a:rPr>
                        <a:t>디버깅</a:t>
                      </a:r>
                      <a:endParaRPr lang="ko-KR" altLang="en-US" sz="9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75805" marR="75805" marT="20958" marB="209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125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어플리케이션 구성 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70886256" descr="EMB0000072048e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06157" y="1338644"/>
            <a:ext cx="6598210" cy="502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178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어플리케이션 상세 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30820" y="1340768"/>
            <a:ext cx="7974391" cy="4464496"/>
            <a:chOff x="-1476673" y="1556790"/>
            <a:chExt cx="10237391" cy="5731446"/>
          </a:xfrm>
        </p:grpSpPr>
        <p:pic>
          <p:nvPicPr>
            <p:cNvPr id="10" name="Picture 2" descr="C:\Users\d\Desktop\wFWQOUk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766" t="-445" r="19760" b="445"/>
            <a:stretch/>
          </p:blipFill>
          <p:spPr bwMode="auto">
            <a:xfrm rot="16200000">
              <a:off x="776300" y="-696183"/>
              <a:ext cx="5731446" cy="10237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_x270886336" descr="EMB0000072048f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96079" y="2270651"/>
              <a:ext cx="8033137" cy="4773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자유형 2"/>
          <p:cNvSpPr/>
          <p:nvPr/>
        </p:nvSpPr>
        <p:spPr>
          <a:xfrm>
            <a:off x="4695825" y="4476750"/>
            <a:ext cx="1314450" cy="1676400"/>
          </a:xfrm>
          <a:custGeom>
            <a:avLst/>
            <a:gdLst>
              <a:gd name="connsiteX0" fmla="*/ 0 w 1314450"/>
              <a:gd name="connsiteY0" fmla="*/ 0 h 1676400"/>
              <a:gd name="connsiteX1" fmla="*/ 0 w 1314450"/>
              <a:gd name="connsiteY1" fmla="*/ 1466850 h 1676400"/>
              <a:gd name="connsiteX2" fmla="*/ 209550 w 1314450"/>
              <a:gd name="connsiteY2" fmla="*/ 1676400 h 1676400"/>
              <a:gd name="connsiteX3" fmla="*/ 1314450 w 131445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450" h="1676400">
                <a:moveTo>
                  <a:pt x="0" y="0"/>
                </a:moveTo>
                <a:lnTo>
                  <a:pt x="0" y="1466850"/>
                </a:lnTo>
                <a:lnTo>
                  <a:pt x="209550" y="1676400"/>
                </a:lnTo>
                <a:lnTo>
                  <a:pt x="1314450" y="167640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10275" y="5914623"/>
            <a:ext cx="1968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지도화면 이동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3953" y="772996"/>
            <a:ext cx="10406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타이</a:t>
            </a:r>
            <a:r>
              <a:rPr lang="ko-KR" altLang="en-US" sz="25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틀</a:t>
            </a:r>
          </a:p>
        </p:txBody>
      </p:sp>
    </p:spTree>
    <p:extLst>
      <p:ext uri="{BB962C8B-B14F-4D97-AF65-F5344CB8AC3E}">
        <p14:creationId xmlns:p14="http://schemas.microsoft.com/office/powerpoint/2010/main" xmlns="" val="165483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946"/>
            <a:ext cx="9144000" cy="6855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1029" y="542164"/>
            <a:ext cx="4070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mtClean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어플리케이션 상세 </a:t>
            </a:r>
            <a:endParaRPr lang="ko-KR" altLang="en-US" sz="4000" b="1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100000" l="39643" r="100000">
                        <a14:foregroundMark x1="45893" y1="73143" x2="45893" y2="73143"/>
                        <a14:foregroundMark x1="54107" y1="78000" x2="54107" y2="78000"/>
                        <a14:foregroundMark x1="52500" y1="66571" x2="52500" y2="66571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793"/>
          <a:stretch/>
        </p:blipFill>
        <p:spPr>
          <a:xfrm>
            <a:off x="323528" y="404664"/>
            <a:ext cx="814585" cy="8599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30820" y="1340768"/>
            <a:ext cx="7974391" cy="4464496"/>
            <a:chOff x="730820" y="1340768"/>
            <a:chExt cx="7974391" cy="4464496"/>
          </a:xfrm>
        </p:grpSpPr>
        <p:pic>
          <p:nvPicPr>
            <p:cNvPr id="10" name="Picture 2" descr="C:\Users\d\Desktop\wFWQOUk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766" t="-445" r="19760" b="445"/>
            <a:stretch/>
          </p:blipFill>
          <p:spPr bwMode="auto">
            <a:xfrm rot="16200000">
              <a:off x="2485768" y="-414180"/>
              <a:ext cx="4464496" cy="7974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" name="_x271022104" descr="EMB000011d42b9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1411"/>
            <a:stretch/>
          </p:blipFill>
          <p:spPr bwMode="auto">
            <a:xfrm>
              <a:off x="1672630" y="1878732"/>
              <a:ext cx="6256800" cy="3559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자유형 6"/>
          <p:cNvSpPr/>
          <p:nvPr/>
        </p:nvSpPr>
        <p:spPr>
          <a:xfrm>
            <a:off x="1552575" y="5133975"/>
            <a:ext cx="847725" cy="971550"/>
          </a:xfrm>
          <a:custGeom>
            <a:avLst/>
            <a:gdLst>
              <a:gd name="connsiteX0" fmla="*/ 847725 w 847725"/>
              <a:gd name="connsiteY0" fmla="*/ 0 h 971550"/>
              <a:gd name="connsiteX1" fmla="*/ 847725 w 847725"/>
              <a:gd name="connsiteY1" fmla="*/ 762000 h 971550"/>
              <a:gd name="connsiteX2" fmla="*/ 847725 w 847725"/>
              <a:gd name="connsiteY2" fmla="*/ 790575 h 971550"/>
              <a:gd name="connsiteX3" fmla="*/ 666750 w 847725"/>
              <a:gd name="connsiteY3" fmla="*/ 971550 h 971550"/>
              <a:gd name="connsiteX4" fmla="*/ 0 w 847725"/>
              <a:gd name="connsiteY4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725" h="971550">
                <a:moveTo>
                  <a:pt x="847725" y="0"/>
                </a:moveTo>
                <a:lnTo>
                  <a:pt x="847725" y="762000"/>
                </a:lnTo>
                <a:lnTo>
                  <a:pt x="847725" y="790575"/>
                </a:lnTo>
                <a:lnTo>
                  <a:pt x="666750" y="971550"/>
                </a:lnTo>
                <a:lnTo>
                  <a:pt x="0" y="97155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26571" y="5866998"/>
            <a:ext cx="13260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보물창고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자유형 18"/>
          <p:cNvSpPr/>
          <p:nvPr/>
        </p:nvSpPr>
        <p:spPr>
          <a:xfrm flipH="1">
            <a:off x="3006309" y="4895448"/>
            <a:ext cx="847725" cy="971550"/>
          </a:xfrm>
          <a:custGeom>
            <a:avLst/>
            <a:gdLst>
              <a:gd name="connsiteX0" fmla="*/ 847725 w 847725"/>
              <a:gd name="connsiteY0" fmla="*/ 0 h 971550"/>
              <a:gd name="connsiteX1" fmla="*/ 847725 w 847725"/>
              <a:gd name="connsiteY1" fmla="*/ 762000 h 971550"/>
              <a:gd name="connsiteX2" fmla="*/ 847725 w 847725"/>
              <a:gd name="connsiteY2" fmla="*/ 790575 h 971550"/>
              <a:gd name="connsiteX3" fmla="*/ 666750 w 847725"/>
              <a:gd name="connsiteY3" fmla="*/ 971550 h 971550"/>
              <a:gd name="connsiteX4" fmla="*/ 0 w 847725"/>
              <a:gd name="connsiteY4" fmla="*/ 97155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725" h="971550">
                <a:moveTo>
                  <a:pt x="847725" y="0"/>
                </a:moveTo>
                <a:lnTo>
                  <a:pt x="847725" y="762000"/>
                </a:lnTo>
                <a:lnTo>
                  <a:pt x="847725" y="790575"/>
                </a:lnTo>
                <a:lnTo>
                  <a:pt x="666750" y="971550"/>
                </a:lnTo>
                <a:lnTo>
                  <a:pt x="0" y="97155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813286" y="5670773"/>
            <a:ext cx="1968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엔딩 다시보기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2962275" y="1409700"/>
            <a:ext cx="933450" cy="762000"/>
          </a:xfrm>
          <a:custGeom>
            <a:avLst/>
            <a:gdLst>
              <a:gd name="connsiteX0" fmla="*/ 0 w 933450"/>
              <a:gd name="connsiteY0" fmla="*/ 762000 h 762000"/>
              <a:gd name="connsiteX1" fmla="*/ 0 w 933450"/>
              <a:gd name="connsiteY1" fmla="*/ 133350 h 762000"/>
              <a:gd name="connsiteX2" fmla="*/ 133350 w 933450"/>
              <a:gd name="connsiteY2" fmla="*/ 0 h 762000"/>
              <a:gd name="connsiteX3" fmla="*/ 933450 w 933450"/>
              <a:gd name="connsiteY3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450" h="762000">
                <a:moveTo>
                  <a:pt x="0" y="762000"/>
                </a:moveTo>
                <a:lnTo>
                  <a:pt x="0" y="133350"/>
                </a:lnTo>
                <a:lnTo>
                  <a:pt x="133350" y="0"/>
                </a:lnTo>
                <a:lnTo>
                  <a:pt x="933450" y="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895353" y="1180698"/>
            <a:ext cx="1800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AR</a:t>
            </a:r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화면 진입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496050" y="4495800"/>
            <a:ext cx="971550" cy="1676400"/>
          </a:xfrm>
          <a:custGeom>
            <a:avLst/>
            <a:gdLst>
              <a:gd name="connsiteX0" fmla="*/ 0 w 971550"/>
              <a:gd name="connsiteY0" fmla="*/ 0 h 1676400"/>
              <a:gd name="connsiteX1" fmla="*/ 0 w 971550"/>
              <a:gd name="connsiteY1" fmla="*/ 1447800 h 1676400"/>
              <a:gd name="connsiteX2" fmla="*/ 228600 w 971550"/>
              <a:gd name="connsiteY2" fmla="*/ 1676400 h 1676400"/>
              <a:gd name="connsiteX3" fmla="*/ 971550 w 971550"/>
              <a:gd name="connsiteY3" fmla="*/ 1676400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550" h="1676400">
                <a:moveTo>
                  <a:pt x="0" y="0"/>
                </a:moveTo>
                <a:lnTo>
                  <a:pt x="0" y="1447800"/>
                </a:lnTo>
                <a:lnTo>
                  <a:pt x="228600" y="1676400"/>
                </a:lnTo>
                <a:lnTo>
                  <a:pt x="971550" y="167640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448980" y="5933673"/>
            <a:ext cx="14430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AR</a:t>
            </a:r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교환소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628650" y="3314700"/>
            <a:ext cx="1866900" cy="523875"/>
          </a:xfrm>
          <a:custGeom>
            <a:avLst/>
            <a:gdLst>
              <a:gd name="connsiteX0" fmla="*/ 1866900 w 1866900"/>
              <a:gd name="connsiteY0" fmla="*/ 523875 h 523875"/>
              <a:gd name="connsiteX1" fmla="*/ 0 w 1866900"/>
              <a:gd name="connsiteY1" fmla="*/ 523875 h 523875"/>
              <a:gd name="connsiteX2" fmla="*/ 0 w 1866900"/>
              <a:gd name="connsiteY2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6900" h="523875">
                <a:moveTo>
                  <a:pt x="1866900" y="523875"/>
                </a:moveTo>
                <a:lnTo>
                  <a:pt x="0" y="523875"/>
                </a:lnTo>
                <a:lnTo>
                  <a:pt x="0" y="0"/>
                </a:lnTo>
              </a:path>
            </a:pathLst>
          </a:cu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79511" y="2837646"/>
            <a:ext cx="7553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대</a:t>
            </a:r>
            <a:r>
              <a:rPr lang="ko-KR" altLang="en-US" sz="2500" b="1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화</a:t>
            </a:r>
          </a:p>
        </p:txBody>
      </p:sp>
      <p:pic>
        <p:nvPicPr>
          <p:cNvPr id="9218" name="Picture 2" descr="C:\Users\d\Desktop\보물찾기 라스트\GGUM_talk\Assets\GGUM_TEXT 1\GGUM_text\gem\gem_yellow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1353"/>
            <a:ext cx="1677082" cy="9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d\Desktop\보물찾기 라스트\back_up5\Assets\popup\backgroun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2048" y="2482377"/>
            <a:ext cx="4464496" cy="225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d\Desktop\보물찾기 라스트\back_up5\Assets\popup\yellow_gem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46144" y="3881964"/>
            <a:ext cx="568038" cy="68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C:\Users\d\Desktop\보물찾기 라스트\back_up5\Assets\popup\blue_gem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81621" y="3885139"/>
            <a:ext cx="583890" cy="67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C:\Users\d\Desktop\보물찾기 라스트\back_up5\Assets\popup\brown_ge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6879" y="3881964"/>
            <a:ext cx="623521" cy="68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C:\Users\d\Desktop\보물찾기 라스트\back_up5\Assets\popup\green_gem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2220" y="3916889"/>
            <a:ext cx="568038" cy="62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C:\Users\d\Desktop\보물찾기 라스트\back_up5\Assets\popup\red_gem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182" y="3888314"/>
            <a:ext cx="568038" cy="66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953953" y="772996"/>
            <a:ext cx="13260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smtClean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지도화면</a:t>
            </a:r>
            <a:endParaRPr lang="ko-KR" altLang="en-US" sz="2500" b="1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306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  <p:bldP spid="19" grpId="0" animBg="1"/>
      <p:bldP spid="20" grpId="0"/>
      <p:bldP spid="9" grpId="0" animBg="1"/>
      <p:bldP spid="22" grpId="0"/>
      <p:bldP spid="11" grpId="0" animBg="1"/>
      <p:bldP spid="24" grpId="0"/>
      <p:bldP spid="12" grpId="0" animBg="1"/>
      <p:bldP spid="2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223</Words>
  <Application>Microsoft Office PowerPoint</Application>
  <PresentationFormat>화면 슬라이드 쇼(4:3)</PresentationFormat>
  <Paragraphs>119</Paragraphs>
  <Slides>19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우왕앙</cp:lastModifiedBy>
  <cp:revision>54</cp:revision>
  <dcterms:created xsi:type="dcterms:W3CDTF">2006-10-05T04:04:58Z</dcterms:created>
  <dcterms:modified xsi:type="dcterms:W3CDTF">2016-10-13T08:43:04Z</dcterms:modified>
</cp:coreProperties>
</file>